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23"/>
  </p:notesMasterIdLst>
  <p:handoutMasterIdLst>
    <p:handoutMasterId r:id="rId24"/>
  </p:handoutMasterIdLst>
  <p:sldIdLst>
    <p:sldId id="257" r:id="rId5"/>
    <p:sldId id="258" r:id="rId6"/>
    <p:sldId id="259" r:id="rId7"/>
    <p:sldId id="260" r:id="rId8"/>
    <p:sldId id="265" r:id="rId9"/>
    <p:sldId id="266" r:id="rId10"/>
    <p:sldId id="267" r:id="rId11"/>
    <p:sldId id="268" r:id="rId12"/>
    <p:sldId id="287" r:id="rId13"/>
    <p:sldId id="288" r:id="rId14"/>
    <p:sldId id="274" r:id="rId15"/>
    <p:sldId id="289" r:id="rId16"/>
    <p:sldId id="290" r:id="rId17"/>
    <p:sldId id="270" r:id="rId18"/>
    <p:sldId id="291" r:id="rId19"/>
    <p:sldId id="306" r:id="rId20"/>
    <p:sldId id="271" r:id="rId21"/>
    <p:sldId id="307" r:id="rId22"/>
  </p:sldIdLst>
  <p:sldSz cx="12192000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7296" userDrawn="1">
          <p15:clr>
            <a:srgbClr val="A4A3A4"/>
          </p15:clr>
        </p15:guide>
        <p15:guide id="4" orient="horz" pos="412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9911" autoAdjust="0"/>
  </p:normalViewPr>
  <p:slideViewPr>
    <p:cSldViewPr snapToGrid="0">
      <p:cViewPr varScale="1">
        <p:scale>
          <a:sx n="61" d="100"/>
          <a:sy n="61" d="100"/>
        </p:scale>
        <p:origin x="844" y="48"/>
      </p:cViewPr>
      <p:guideLst>
        <p:guide orient="horz" pos="2160"/>
        <p:guide pos="3840"/>
        <p:guide pos="7296"/>
        <p:guide orient="horz" pos="412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2" d="100"/>
          <a:sy n="72" d="100"/>
        </p:scale>
        <p:origin x="414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oeschka Turksema" userId="2f6f921b-f459-4588-aff1-5aa2e1b4be90" providerId="ADAL" clId="{9C63C3CD-A000-46A5-A2DD-04892679F993}"/>
    <pc:docChg chg="undo custSel addSld delSld modSld sldOrd">
      <pc:chgData name="Annoeschka Turksema" userId="2f6f921b-f459-4588-aff1-5aa2e1b4be90" providerId="ADAL" clId="{9C63C3CD-A000-46A5-A2DD-04892679F993}" dt="2023-03-26T18:13:11.280" v="502" actId="20577"/>
      <pc:docMkLst>
        <pc:docMk/>
      </pc:docMkLst>
      <pc:sldChg chg="modSp mod">
        <pc:chgData name="Annoeschka Turksema" userId="2f6f921b-f459-4588-aff1-5aa2e1b4be90" providerId="ADAL" clId="{9C63C3CD-A000-46A5-A2DD-04892679F993}" dt="2023-03-26T18:13:11.280" v="502" actId="20577"/>
        <pc:sldMkLst>
          <pc:docMk/>
          <pc:sldMk cId="706305541" sldId="257"/>
        </pc:sldMkLst>
        <pc:spChg chg="mod">
          <ac:chgData name="Annoeschka Turksema" userId="2f6f921b-f459-4588-aff1-5aa2e1b4be90" providerId="ADAL" clId="{9C63C3CD-A000-46A5-A2DD-04892679F993}" dt="2023-03-26T18:13:11.280" v="502" actId="20577"/>
          <ac:spMkLst>
            <pc:docMk/>
            <pc:sldMk cId="706305541" sldId="257"/>
            <ac:spMk id="3" creationId="{00000000-0000-0000-0000-000000000000}"/>
          </ac:spMkLst>
        </pc:spChg>
      </pc:sldChg>
      <pc:sldChg chg="addSp delSp modSp new mod ord">
        <pc:chgData name="Annoeschka Turksema" userId="2f6f921b-f459-4588-aff1-5aa2e1b4be90" providerId="ADAL" clId="{9C63C3CD-A000-46A5-A2DD-04892679F993}" dt="2023-03-19T19:10:04.174" v="500" actId="14734"/>
        <pc:sldMkLst>
          <pc:docMk/>
          <pc:sldMk cId="639545951" sldId="258"/>
        </pc:sldMkLst>
        <pc:spChg chg="del">
          <ac:chgData name="Annoeschka Turksema" userId="2f6f921b-f459-4588-aff1-5aa2e1b4be90" providerId="ADAL" clId="{9C63C3CD-A000-46A5-A2DD-04892679F993}" dt="2023-03-19T18:47:21.902" v="30" actId="3680"/>
          <ac:spMkLst>
            <pc:docMk/>
            <pc:sldMk cId="639545951" sldId="258"/>
            <ac:spMk id="3" creationId="{D4519673-E77E-8BFD-ED10-92C6E212C93D}"/>
          </ac:spMkLst>
        </pc:spChg>
        <pc:graphicFrameChg chg="add mod ord modGraphic">
          <ac:chgData name="Annoeschka Turksema" userId="2f6f921b-f459-4588-aff1-5aa2e1b4be90" providerId="ADAL" clId="{9C63C3CD-A000-46A5-A2DD-04892679F993}" dt="2023-03-19T19:10:04.174" v="500" actId="14734"/>
          <ac:graphicFrameMkLst>
            <pc:docMk/>
            <pc:sldMk cId="639545951" sldId="258"/>
            <ac:graphicFrameMk id="4" creationId="{12C17E08-BCC3-37BD-7765-E5E9275375DB}"/>
          </ac:graphicFrameMkLst>
        </pc:graphicFrameChg>
      </pc:sldChg>
      <pc:sldChg chg="modSp new mod ord">
        <pc:chgData name="Annoeschka Turksema" userId="2f6f921b-f459-4588-aff1-5aa2e1b4be90" providerId="ADAL" clId="{9C63C3CD-A000-46A5-A2DD-04892679F993}" dt="2023-03-19T18:57:34.168" v="441"/>
        <pc:sldMkLst>
          <pc:docMk/>
          <pc:sldMk cId="2906120373" sldId="259"/>
        </pc:sldMkLst>
        <pc:spChg chg="mod">
          <ac:chgData name="Annoeschka Turksema" userId="2f6f921b-f459-4588-aff1-5aa2e1b4be90" providerId="ADAL" clId="{9C63C3CD-A000-46A5-A2DD-04892679F993}" dt="2023-03-19T18:51:45.299" v="218" actId="20577"/>
          <ac:spMkLst>
            <pc:docMk/>
            <pc:sldMk cId="2906120373" sldId="259"/>
            <ac:spMk id="2" creationId="{61A43647-D0F9-4845-BCD4-A2349AAF3D41}"/>
          </ac:spMkLst>
        </pc:spChg>
        <pc:spChg chg="mod">
          <ac:chgData name="Annoeschka Turksema" userId="2f6f921b-f459-4588-aff1-5aa2e1b4be90" providerId="ADAL" clId="{9C63C3CD-A000-46A5-A2DD-04892679F993}" dt="2023-03-19T18:57:34.168" v="441"/>
          <ac:spMkLst>
            <pc:docMk/>
            <pc:sldMk cId="2906120373" sldId="259"/>
            <ac:spMk id="3" creationId="{A29E1014-7977-7CE7-0FEC-C8E6EC091C07}"/>
          </ac:spMkLst>
        </pc:spChg>
      </pc:sldChg>
      <pc:sldChg chg="new">
        <pc:chgData name="Annoeschka Turksema" userId="2f6f921b-f459-4588-aff1-5aa2e1b4be90" providerId="ADAL" clId="{9C63C3CD-A000-46A5-A2DD-04892679F993}" dt="2023-03-19T18:51:21.445" v="174" actId="680"/>
        <pc:sldMkLst>
          <pc:docMk/>
          <pc:sldMk cId="165626731" sldId="260"/>
        </pc:sldMkLst>
      </pc:sldChg>
    </pc:docChg>
  </pc:docChgLst>
  <pc:docChgLst>
    <pc:chgData name="Annoeschka Turksema" userId="2f6f921b-f459-4588-aff1-5aa2e1b4be90" providerId="ADAL" clId="{81010E3E-0E37-4CC1-B6B6-86CB5D8994AF}"/>
    <pc:docChg chg="delSld modSld">
      <pc:chgData name="Annoeschka Turksema" userId="2f6f921b-f459-4588-aff1-5aa2e1b4be90" providerId="ADAL" clId="{81010E3E-0E37-4CC1-B6B6-86CB5D8994AF}" dt="2023-04-26T13:42:46.278" v="11" actId="2696"/>
      <pc:docMkLst>
        <pc:docMk/>
      </pc:docMkLst>
      <pc:sldChg chg="del">
        <pc:chgData name="Annoeschka Turksema" userId="2f6f921b-f459-4588-aff1-5aa2e1b4be90" providerId="ADAL" clId="{81010E3E-0E37-4CC1-B6B6-86CB5D8994AF}" dt="2023-04-26T13:42:43.733" v="9" actId="2696"/>
        <pc:sldMkLst>
          <pc:docMk/>
          <pc:sldMk cId="2273749747" sldId="261"/>
        </pc:sldMkLst>
      </pc:sldChg>
      <pc:sldChg chg="del">
        <pc:chgData name="Annoeschka Turksema" userId="2f6f921b-f459-4588-aff1-5aa2e1b4be90" providerId="ADAL" clId="{81010E3E-0E37-4CC1-B6B6-86CB5D8994AF}" dt="2023-04-26T13:42:45.080" v="10" actId="2696"/>
        <pc:sldMkLst>
          <pc:docMk/>
          <pc:sldMk cId="2148174768" sldId="262"/>
        </pc:sldMkLst>
      </pc:sldChg>
      <pc:sldChg chg="del">
        <pc:chgData name="Annoeschka Turksema" userId="2f6f921b-f459-4588-aff1-5aa2e1b4be90" providerId="ADAL" clId="{81010E3E-0E37-4CC1-B6B6-86CB5D8994AF}" dt="2023-04-26T13:42:46.278" v="11" actId="2696"/>
        <pc:sldMkLst>
          <pc:docMk/>
          <pc:sldMk cId="52367944" sldId="263"/>
        </pc:sldMkLst>
      </pc:sldChg>
      <pc:sldChg chg="del">
        <pc:chgData name="Annoeschka Turksema" userId="2f6f921b-f459-4588-aff1-5aa2e1b4be90" providerId="ADAL" clId="{81010E3E-0E37-4CC1-B6B6-86CB5D8994AF}" dt="2023-04-26T13:41:50.651" v="0" actId="2696"/>
        <pc:sldMkLst>
          <pc:docMk/>
          <pc:sldMk cId="3964531663" sldId="264"/>
        </pc:sldMkLst>
      </pc:sldChg>
      <pc:sldChg chg="modSp">
        <pc:chgData name="Annoeschka Turksema" userId="2f6f921b-f459-4588-aff1-5aa2e1b4be90" providerId="ADAL" clId="{81010E3E-0E37-4CC1-B6B6-86CB5D8994AF}" dt="2023-04-26T13:42:24.675" v="8" actId="20577"/>
        <pc:sldMkLst>
          <pc:docMk/>
          <pc:sldMk cId="88302449" sldId="290"/>
        </pc:sldMkLst>
        <pc:spChg chg="mod">
          <ac:chgData name="Annoeschka Turksema" userId="2f6f921b-f459-4588-aff1-5aa2e1b4be90" providerId="ADAL" clId="{81010E3E-0E37-4CC1-B6B6-86CB5D8994AF}" dt="2023-04-26T13:42:24.675" v="8" actId="20577"/>
          <ac:spMkLst>
            <pc:docMk/>
            <pc:sldMk cId="88302449" sldId="290"/>
            <ac:spMk id="3" creationId="{EEEA57A5-4D1B-410C-9358-58F32772FED1}"/>
          </ac:spMkLst>
        </pc:spChg>
      </pc:sldChg>
    </pc:docChg>
  </pc:docChgLst>
  <pc:docChgLst>
    <pc:chgData name="Annoeschka Turksema" userId="2f6f921b-f459-4588-aff1-5aa2e1b4be90" providerId="ADAL" clId="{533407D3-6FCB-465A-848B-1C1630C2C7FF}"/>
    <pc:docChg chg="custSel addSld modSld sldOrd">
      <pc:chgData name="Annoeschka Turksema" userId="2f6f921b-f459-4588-aff1-5aa2e1b4be90" providerId="ADAL" clId="{533407D3-6FCB-465A-848B-1C1630C2C7FF}" dt="2023-03-20T10:56:21.878" v="798" actId="313"/>
      <pc:docMkLst>
        <pc:docMk/>
      </pc:docMkLst>
      <pc:sldChg chg="modSp ord">
        <pc:chgData name="Annoeschka Turksema" userId="2f6f921b-f459-4588-aff1-5aa2e1b4be90" providerId="ADAL" clId="{533407D3-6FCB-465A-848B-1C1630C2C7FF}" dt="2023-03-20T10:56:21.878" v="798" actId="313"/>
        <pc:sldMkLst>
          <pc:docMk/>
          <pc:sldMk cId="639545951" sldId="258"/>
        </pc:sldMkLst>
        <pc:graphicFrameChg chg="modGraphic">
          <ac:chgData name="Annoeschka Turksema" userId="2f6f921b-f459-4588-aff1-5aa2e1b4be90" providerId="ADAL" clId="{533407D3-6FCB-465A-848B-1C1630C2C7FF}" dt="2023-03-20T10:56:21.878" v="798" actId="313"/>
          <ac:graphicFrameMkLst>
            <pc:docMk/>
            <pc:sldMk cId="639545951" sldId="258"/>
            <ac:graphicFrameMk id="4" creationId="{12C17E08-BCC3-37BD-7765-E5E9275375DB}"/>
          </ac:graphicFrameMkLst>
        </pc:graphicFrameChg>
      </pc:sldChg>
      <pc:sldChg chg="modSp">
        <pc:chgData name="Annoeschka Turksema" userId="2f6f921b-f459-4588-aff1-5aa2e1b4be90" providerId="ADAL" clId="{533407D3-6FCB-465A-848B-1C1630C2C7FF}" dt="2023-03-20T10:09:20.180" v="147" actId="13926"/>
        <pc:sldMkLst>
          <pc:docMk/>
          <pc:sldMk cId="2906120373" sldId="259"/>
        </pc:sldMkLst>
        <pc:spChg chg="mod">
          <ac:chgData name="Annoeschka Turksema" userId="2f6f921b-f459-4588-aff1-5aa2e1b4be90" providerId="ADAL" clId="{533407D3-6FCB-465A-848B-1C1630C2C7FF}" dt="2023-03-20T10:09:20.180" v="147" actId="13926"/>
          <ac:spMkLst>
            <pc:docMk/>
            <pc:sldMk cId="2906120373" sldId="259"/>
            <ac:spMk id="3" creationId="{A29E1014-7977-7CE7-0FEC-C8E6EC091C07}"/>
          </ac:spMkLst>
        </pc:spChg>
      </pc:sldChg>
      <pc:sldChg chg="modSp ord">
        <pc:chgData name="Annoeschka Turksema" userId="2f6f921b-f459-4588-aff1-5aa2e1b4be90" providerId="ADAL" clId="{533407D3-6FCB-465A-848B-1C1630C2C7FF}" dt="2023-03-20T10:15:57.221" v="232" actId="20577"/>
        <pc:sldMkLst>
          <pc:docMk/>
          <pc:sldMk cId="165626731" sldId="260"/>
        </pc:sldMkLst>
        <pc:spChg chg="mod">
          <ac:chgData name="Annoeschka Turksema" userId="2f6f921b-f459-4588-aff1-5aa2e1b4be90" providerId="ADAL" clId="{533407D3-6FCB-465A-848B-1C1630C2C7FF}" dt="2023-03-20T10:09:10.772" v="146" actId="20577"/>
          <ac:spMkLst>
            <pc:docMk/>
            <pc:sldMk cId="165626731" sldId="260"/>
            <ac:spMk id="2" creationId="{21B70956-CC89-58E6-ECF1-D0D0B32ADC54}"/>
          </ac:spMkLst>
        </pc:spChg>
        <pc:spChg chg="mod">
          <ac:chgData name="Annoeschka Turksema" userId="2f6f921b-f459-4588-aff1-5aa2e1b4be90" providerId="ADAL" clId="{533407D3-6FCB-465A-848B-1C1630C2C7FF}" dt="2023-03-20T10:15:57.221" v="232" actId="20577"/>
          <ac:spMkLst>
            <pc:docMk/>
            <pc:sldMk cId="165626731" sldId="260"/>
            <ac:spMk id="3" creationId="{EB4BE334-0AB6-520E-E3E9-CC6ED13AB0BA}"/>
          </ac:spMkLst>
        </pc:spChg>
      </pc:sldChg>
      <pc:sldChg chg="addSp delSp modSp add ord modTransition">
        <pc:chgData name="Annoeschka Turksema" userId="2f6f921b-f459-4588-aff1-5aa2e1b4be90" providerId="ADAL" clId="{533407D3-6FCB-465A-848B-1C1630C2C7FF}" dt="2023-03-20T10:16:45.131" v="241" actId="5793"/>
        <pc:sldMkLst>
          <pc:docMk/>
          <pc:sldMk cId="1034988784" sldId="265"/>
        </pc:sldMkLst>
        <pc:spChg chg="mod">
          <ac:chgData name="Annoeschka Turksema" userId="2f6f921b-f459-4588-aff1-5aa2e1b4be90" providerId="ADAL" clId="{533407D3-6FCB-465A-848B-1C1630C2C7FF}" dt="2023-03-20T10:09:57.597" v="148" actId="20577"/>
          <ac:spMkLst>
            <pc:docMk/>
            <pc:sldMk cId="1034988784" sldId="265"/>
            <ac:spMk id="2" creationId="{E7493C5C-0129-45C1-9C7C-2DCB377CB00C}"/>
          </ac:spMkLst>
        </pc:spChg>
        <pc:spChg chg="mod">
          <ac:chgData name="Annoeschka Turksema" userId="2f6f921b-f459-4588-aff1-5aa2e1b4be90" providerId="ADAL" clId="{533407D3-6FCB-465A-848B-1C1630C2C7FF}" dt="2023-03-20T10:16:45.131" v="241" actId="5793"/>
          <ac:spMkLst>
            <pc:docMk/>
            <pc:sldMk cId="1034988784" sldId="265"/>
            <ac:spMk id="3" creationId="{60D094AC-326A-496C-99E3-525683353A31}"/>
          </ac:spMkLst>
        </pc:spChg>
        <pc:picChg chg="mod">
          <ac:chgData name="Annoeschka Turksema" userId="2f6f921b-f459-4588-aff1-5aa2e1b4be90" providerId="ADAL" clId="{533407D3-6FCB-465A-848B-1C1630C2C7FF}" dt="2023-03-20T10:16:15.766" v="234" actId="1076"/>
          <ac:picMkLst>
            <pc:docMk/>
            <pc:sldMk cId="1034988784" sldId="265"/>
            <ac:picMk id="4" creationId="{EAD60386-CF43-4F92-A930-A123B4ECDC7D}"/>
          </ac:picMkLst>
        </pc:picChg>
        <pc:picChg chg="add del mod">
          <ac:chgData name="Annoeschka Turksema" userId="2f6f921b-f459-4588-aff1-5aa2e1b4be90" providerId="ADAL" clId="{533407D3-6FCB-465A-848B-1C1630C2C7FF}" dt="2023-03-20T10:16:13.075" v="233" actId="478"/>
          <ac:picMkLst>
            <pc:docMk/>
            <pc:sldMk cId="1034988784" sldId="265"/>
            <ac:picMk id="5" creationId="{C2EA73E5-78F6-40B1-8462-724DCCF1ADFD}"/>
          </ac:picMkLst>
        </pc:picChg>
      </pc:sldChg>
      <pc:sldChg chg="add modTransition">
        <pc:chgData name="Annoeschka Turksema" userId="2f6f921b-f459-4588-aff1-5aa2e1b4be90" providerId="ADAL" clId="{533407D3-6FCB-465A-848B-1C1630C2C7FF}" dt="2023-03-20T10:11:40.211" v="199"/>
        <pc:sldMkLst>
          <pc:docMk/>
          <pc:sldMk cId="4238434632" sldId="266"/>
        </pc:sldMkLst>
      </pc:sldChg>
      <pc:sldChg chg="modSp add modTransition">
        <pc:chgData name="Annoeschka Turksema" userId="2f6f921b-f459-4588-aff1-5aa2e1b4be90" providerId="ADAL" clId="{533407D3-6FCB-465A-848B-1C1630C2C7FF}" dt="2023-03-20T10:18:40.864" v="304" actId="255"/>
        <pc:sldMkLst>
          <pc:docMk/>
          <pc:sldMk cId="34027626" sldId="267"/>
        </pc:sldMkLst>
        <pc:spChg chg="mod">
          <ac:chgData name="Annoeschka Turksema" userId="2f6f921b-f459-4588-aff1-5aa2e1b4be90" providerId="ADAL" clId="{533407D3-6FCB-465A-848B-1C1630C2C7FF}" dt="2023-03-20T10:18:40.864" v="304" actId="255"/>
          <ac:spMkLst>
            <pc:docMk/>
            <pc:sldMk cId="34027626" sldId="267"/>
            <ac:spMk id="3" creationId="{BED6E8BE-6A19-4F38-A584-48AF08E244D2}"/>
          </ac:spMkLst>
        </pc:spChg>
      </pc:sldChg>
      <pc:sldChg chg="modSp add modTransition">
        <pc:chgData name="Annoeschka Turksema" userId="2f6f921b-f459-4588-aff1-5aa2e1b4be90" providerId="ADAL" clId="{533407D3-6FCB-465A-848B-1C1630C2C7FF}" dt="2023-03-20T10:19:10.680" v="314" actId="114"/>
        <pc:sldMkLst>
          <pc:docMk/>
          <pc:sldMk cId="2771710320" sldId="268"/>
        </pc:sldMkLst>
        <pc:spChg chg="mod">
          <ac:chgData name="Annoeschka Turksema" userId="2f6f921b-f459-4588-aff1-5aa2e1b4be90" providerId="ADAL" clId="{533407D3-6FCB-465A-848B-1C1630C2C7FF}" dt="2023-03-20T10:19:10.680" v="314" actId="114"/>
          <ac:spMkLst>
            <pc:docMk/>
            <pc:sldMk cId="2771710320" sldId="268"/>
            <ac:spMk id="3" creationId="{921EFD60-5189-4EE6-9D5E-757403DBD44D}"/>
          </ac:spMkLst>
        </pc:spChg>
      </pc:sldChg>
      <pc:sldChg chg="modSp add modTransition">
        <pc:chgData name="Annoeschka Turksema" userId="2f6f921b-f459-4588-aff1-5aa2e1b4be90" providerId="ADAL" clId="{533407D3-6FCB-465A-848B-1C1630C2C7FF}" dt="2023-03-20T10:33:25.460" v="639" actId="207"/>
        <pc:sldMkLst>
          <pc:docMk/>
          <pc:sldMk cId="3056029319" sldId="270"/>
        </pc:sldMkLst>
        <pc:spChg chg="mod">
          <ac:chgData name="Annoeschka Turksema" userId="2f6f921b-f459-4588-aff1-5aa2e1b4be90" providerId="ADAL" clId="{533407D3-6FCB-465A-848B-1C1630C2C7FF}" dt="2023-03-20T10:33:25.460" v="639" actId="207"/>
          <ac:spMkLst>
            <pc:docMk/>
            <pc:sldMk cId="3056029319" sldId="270"/>
            <ac:spMk id="3" creationId="{BD33BC6A-3308-4306-BB0F-E6AC5F355F84}"/>
          </ac:spMkLst>
        </pc:spChg>
      </pc:sldChg>
      <pc:sldChg chg="modSp add modTransition">
        <pc:chgData name="Annoeschka Turksema" userId="2f6f921b-f459-4588-aff1-5aa2e1b4be90" providerId="ADAL" clId="{533407D3-6FCB-465A-848B-1C1630C2C7FF}" dt="2023-03-20T10:35:12.847" v="700" actId="20577"/>
        <pc:sldMkLst>
          <pc:docMk/>
          <pc:sldMk cId="3689823267" sldId="271"/>
        </pc:sldMkLst>
        <pc:spChg chg="mod">
          <ac:chgData name="Annoeschka Turksema" userId="2f6f921b-f459-4588-aff1-5aa2e1b4be90" providerId="ADAL" clId="{533407D3-6FCB-465A-848B-1C1630C2C7FF}" dt="2023-03-20T10:35:12.847" v="700" actId="20577"/>
          <ac:spMkLst>
            <pc:docMk/>
            <pc:sldMk cId="3689823267" sldId="271"/>
            <ac:spMk id="2" creationId="{3EB25E56-BE1F-49C0-A311-D8DE694F4441}"/>
          </ac:spMkLst>
        </pc:spChg>
        <pc:spChg chg="mod">
          <ac:chgData name="Annoeschka Turksema" userId="2f6f921b-f459-4588-aff1-5aa2e1b4be90" providerId="ADAL" clId="{533407D3-6FCB-465A-848B-1C1630C2C7FF}" dt="2023-03-20T10:35:00.849" v="683" actId="15"/>
          <ac:spMkLst>
            <pc:docMk/>
            <pc:sldMk cId="3689823267" sldId="271"/>
            <ac:spMk id="3" creationId="{880D6379-8B16-4173-A76B-C959D2BE03AC}"/>
          </ac:spMkLst>
        </pc:spChg>
      </pc:sldChg>
      <pc:sldChg chg="addSp modSp add modTransition">
        <pc:chgData name="Annoeschka Turksema" userId="2f6f921b-f459-4588-aff1-5aa2e1b4be90" providerId="ADAL" clId="{533407D3-6FCB-465A-848B-1C1630C2C7FF}" dt="2023-03-20T10:28:23.341" v="539" actId="20577"/>
        <pc:sldMkLst>
          <pc:docMk/>
          <pc:sldMk cId="298363442" sldId="274"/>
        </pc:sldMkLst>
        <pc:spChg chg="mod">
          <ac:chgData name="Annoeschka Turksema" userId="2f6f921b-f459-4588-aff1-5aa2e1b4be90" providerId="ADAL" clId="{533407D3-6FCB-465A-848B-1C1630C2C7FF}" dt="2023-03-20T10:20:14.165" v="341" actId="14100"/>
          <ac:spMkLst>
            <pc:docMk/>
            <pc:sldMk cId="298363442" sldId="274"/>
            <ac:spMk id="2" creationId="{87B085E7-86D1-436F-A5DB-FA5DA4481A35}"/>
          </ac:spMkLst>
        </pc:spChg>
        <pc:spChg chg="mod">
          <ac:chgData name="Annoeschka Turksema" userId="2f6f921b-f459-4588-aff1-5aa2e1b4be90" providerId="ADAL" clId="{533407D3-6FCB-465A-848B-1C1630C2C7FF}" dt="2023-03-20T10:21:05.736" v="348"/>
          <ac:spMkLst>
            <pc:docMk/>
            <pc:sldMk cId="298363442" sldId="274"/>
            <ac:spMk id="3" creationId="{20ABF825-C765-44D7-A578-CC13E13B7E01}"/>
          </ac:spMkLst>
        </pc:spChg>
        <pc:graphicFrameChg chg="add mod modGraphic">
          <ac:chgData name="Annoeschka Turksema" userId="2f6f921b-f459-4588-aff1-5aa2e1b4be90" providerId="ADAL" clId="{533407D3-6FCB-465A-848B-1C1630C2C7FF}" dt="2023-03-20T10:28:23.341" v="539" actId="20577"/>
          <ac:graphicFrameMkLst>
            <pc:docMk/>
            <pc:sldMk cId="298363442" sldId="274"/>
            <ac:graphicFrameMk id="4" creationId="{DB6B3269-4320-430F-B220-41A8C531EC65}"/>
          </ac:graphicFrameMkLst>
        </pc:graphicFrameChg>
      </pc:sldChg>
      <pc:sldChg chg="modSp add modTransition">
        <pc:chgData name="Annoeschka Turksema" userId="2f6f921b-f459-4588-aff1-5aa2e1b4be90" providerId="ADAL" clId="{533407D3-6FCB-465A-848B-1C1630C2C7FF}" dt="2023-03-20T10:19:51.195" v="338" actId="20577"/>
        <pc:sldMkLst>
          <pc:docMk/>
          <pc:sldMk cId="1616310668" sldId="287"/>
        </pc:sldMkLst>
        <pc:spChg chg="mod">
          <ac:chgData name="Annoeschka Turksema" userId="2f6f921b-f459-4588-aff1-5aa2e1b4be90" providerId="ADAL" clId="{533407D3-6FCB-465A-848B-1C1630C2C7FF}" dt="2023-03-20T10:19:51.195" v="338" actId="20577"/>
          <ac:spMkLst>
            <pc:docMk/>
            <pc:sldMk cId="1616310668" sldId="287"/>
            <ac:spMk id="3" creationId="{19A30E5E-6DC5-41ED-97BE-F2F7B4B396D5}"/>
          </ac:spMkLst>
        </pc:spChg>
      </pc:sldChg>
      <pc:sldChg chg="modSp add modTransition">
        <pc:chgData name="Annoeschka Turksema" userId="2f6f921b-f459-4588-aff1-5aa2e1b4be90" providerId="ADAL" clId="{533407D3-6FCB-465A-848B-1C1630C2C7FF}" dt="2023-03-20T10:22:36.862" v="386" actId="20577"/>
        <pc:sldMkLst>
          <pc:docMk/>
          <pc:sldMk cId="3951193826" sldId="288"/>
        </pc:sldMkLst>
        <pc:spChg chg="mod">
          <ac:chgData name="Annoeschka Turksema" userId="2f6f921b-f459-4588-aff1-5aa2e1b4be90" providerId="ADAL" clId="{533407D3-6FCB-465A-848B-1C1630C2C7FF}" dt="2023-03-20T10:22:36.862" v="386" actId="20577"/>
          <ac:spMkLst>
            <pc:docMk/>
            <pc:sldMk cId="3951193826" sldId="288"/>
            <ac:spMk id="3" creationId="{E9B6011C-C8CA-46FF-AB18-E8C1570BB380}"/>
          </ac:spMkLst>
        </pc:spChg>
        <pc:picChg chg="mod">
          <ac:chgData name="Annoeschka Turksema" userId="2f6f921b-f459-4588-aff1-5aa2e1b4be90" providerId="ADAL" clId="{533407D3-6FCB-465A-848B-1C1630C2C7FF}" dt="2023-03-20T10:22:31.232" v="376" actId="14100"/>
          <ac:picMkLst>
            <pc:docMk/>
            <pc:sldMk cId="3951193826" sldId="288"/>
            <ac:picMk id="4" creationId="{CC5A44AC-6C21-43D7-8ADA-179BD5B61014}"/>
          </ac:picMkLst>
        </pc:picChg>
      </pc:sldChg>
      <pc:sldChg chg="modSp add modTransition">
        <pc:chgData name="Annoeschka Turksema" userId="2f6f921b-f459-4588-aff1-5aa2e1b4be90" providerId="ADAL" clId="{533407D3-6FCB-465A-848B-1C1630C2C7FF}" dt="2023-03-20T10:28:56.381" v="555" actId="20577"/>
        <pc:sldMkLst>
          <pc:docMk/>
          <pc:sldMk cId="802898459" sldId="289"/>
        </pc:sldMkLst>
        <pc:spChg chg="mod">
          <ac:chgData name="Annoeschka Turksema" userId="2f6f921b-f459-4588-aff1-5aa2e1b4be90" providerId="ADAL" clId="{533407D3-6FCB-465A-848B-1C1630C2C7FF}" dt="2023-03-20T10:28:56.381" v="555" actId="20577"/>
          <ac:spMkLst>
            <pc:docMk/>
            <pc:sldMk cId="802898459" sldId="289"/>
            <ac:spMk id="4" creationId="{32C3594C-9246-470B-B7D4-1EE7DD57765B}"/>
          </ac:spMkLst>
        </pc:spChg>
      </pc:sldChg>
      <pc:sldChg chg="modSp add modTransition">
        <pc:chgData name="Annoeschka Turksema" userId="2f6f921b-f459-4588-aff1-5aa2e1b4be90" providerId="ADAL" clId="{533407D3-6FCB-465A-848B-1C1630C2C7FF}" dt="2023-03-20T10:13:21.002" v="204" actId="27636"/>
        <pc:sldMkLst>
          <pc:docMk/>
          <pc:sldMk cId="88302449" sldId="290"/>
        </pc:sldMkLst>
        <pc:spChg chg="mod">
          <ac:chgData name="Annoeschka Turksema" userId="2f6f921b-f459-4588-aff1-5aa2e1b4be90" providerId="ADAL" clId="{533407D3-6FCB-465A-848B-1C1630C2C7FF}" dt="2023-03-20T10:13:21.002" v="204" actId="27636"/>
          <ac:spMkLst>
            <pc:docMk/>
            <pc:sldMk cId="88302449" sldId="290"/>
            <ac:spMk id="3" creationId="{EEEA57A5-4D1B-410C-9358-58F32772FED1}"/>
          </ac:spMkLst>
        </pc:spChg>
      </pc:sldChg>
      <pc:sldChg chg="add modTransition">
        <pc:chgData name="Annoeschka Turksema" userId="2f6f921b-f459-4588-aff1-5aa2e1b4be90" providerId="ADAL" clId="{533407D3-6FCB-465A-848B-1C1630C2C7FF}" dt="2023-03-20T10:13:20.930" v="203"/>
        <pc:sldMkLst>
          <pc:docMk/>
          <pc:sldMk cId="1754263760" sldId="291"/>
        </pc:sldMkLst>
      </pc:sldChg>
      <pc:sldChg chg="modSp add modTransition">
        <pc:chgData name="Annoeschka Turksema" userId="2f6f921b-f459-4588-aff1-5aa2e1b4be90" providerId="ADAL" clId="{533407D3-6FCB-465A-848B-1C1630C2C7FF}" dt="2023-03-20T10:36:29.939" v="724" actId="20577"/>
        <pc:sldMkLst>
          <pc:docMk/>
          <pc:sldMk cId="568519336" sldId="306"/>
        </pc:sldMkLst>
        <pc:spChg chg="mod">
          <ac:chgData name="Annoeschka Turksema" userId="2f6f921b-f459-4588-aff1-5aa2e1b4be90" providerId="ADAL" clId="{533407D3-6FCB-465A-848B-1C1630C2C7FF}" dt="2023-03-20T10:36:29.939" v="724" actId="20577"/>
          <ac:spMkLst>
            <pc:docMk/>
            <pc:sldMk cId="568519336" sldId="306"/>
            <ac:spMk id="3" creationId="{C27114F9-69DA-4561-9859-5F19131AA284}"/>
          </ac:spMkLst>
        </pc:spChg>
      </pc:sldChg>
      <pc:sldChg chg="modSp add modTransition">
        <pc:chgData name="Annoeschka Turksema" userId="2f6f921b-f459-4588-aff1-5aa2e1b4be90" providerId="ADAL" clId="{533407D3-6FCB-465A-848B-1C1630C2C7FF}" dt="2023-03-20T10:33:50.862" v="640" actId="20577"/>
        <pc:sldMkLst>
          <pc:docMk/>
          <pc:sldMk cId="2845498900" sldId="307"/>
        </pc:sldMkLst>
        <pc:spChg chg="mod">
          <ac:chgData name="Annoeschka Turksema" userId="2f6f921b-f459-4588-aff1-5aa2e1b4be90" providerId="ADAL" clId="{533407D3-6FCB-465A-848B-1C1630C2C7FF}" dt="2023-03-20T10:17:08.656" v="242" actId="207"/>
          <ac:spMkLst>
            <pc:docMk/>
            <pc:sldMk cId="2845498900" sldId="307"/>
            <ac:spMk id="2" creationId="{E3901EE0-66FB-43C7-BC73-178181B61E4C}"/>
          </ac:spMkLst>
        </pc:spChg>
        <pc:spChg chg="mod">
          <ac:chgData name="Annoeschka Turksema" userId="2f6f921b-f459-4588-aff1-5aa2e1b4be90" providerId="ADAL" clId="{533407D3-6FCB-465A-848B-1C1630C2C7FF}" dt="2023-03-20T10:33:50.862" v="640" actId="20577"/>
          <ac:spMkLst>
            <pc:docMk/>
            <pc:sldMk cId="2845498900" sldId="307"/>
            <ac:spMk id="3" creationId="{80794187-DBFF-415E-9CAF-73FD34D5B08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28C9DC8-80D0-440C-B6DF-03CD5BC1BD7F}" type="datetime1">
              <a:rPr lang="nl-NL" smtClean="0"/>
              <a:t>26-4-2023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64E50CC-F33A-4EF4-9F12-93EC4A21A0C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4E3010B-743B-4BB7-83BC-C455CF22D628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noProof="0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noProof="0" dirty="0"/>
              <a:t>Klik om de tekststijlen van het model te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2674CE4-FBD8-4481-AEFB-CA53E599A745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2674CE4-FBD8-4481-AEFB-CA53E599A745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79742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3" name="Rechthoek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4" name="Rechthoek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5" name="Rechthoek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6" name="Rechthoek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7" name="Rechthoek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10" name="Rechthoek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11" name="Rechthoek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09600" y="2389009"/>
            <a:ext cx="11277600" cy="1470025"/>
          </a:xfrm>
        </p:spPr>
        <p:txBody>
          <a:bodyPr rtlCol="0"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9" name="Subtitel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 rtlCol="0"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nl-NL" noProof="0"/>
              <a:t>Klikken om de ondertitelstijl van het model te bewerken</a:t>
            </a:r>
            <a:endParaRPr lang="nl-NL" noProof="0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7265116" y="4205288"/>
            <a:ext cx="172720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9043832" y="4206240"/>
            <a:ext cx="1280160" cy="457200"/>
          </a:xfrm>
        </p:spPr>
        <p:txBody>
          <a:bodyPr rtlCol="0"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50C1F332-881C-4CBA-AD90-EEDF0B4BF7DA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 rtlCol="0"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60115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>
              <a:defRPr/>
            </a:lvl1pPr>
            <a:lvl5pPr>
              <a:defRPr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F24579-2DC7-4740-BB66-C7F570AA21D7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67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 hasCustomPrompt="1"/>
          </p:nvPr>
        </p:nvSpPr>
        <p:spPr>
          <a:xfrm>
            <a:off x="9042400" y="1143000"/>
            <a:ext cx="2540000" cy="5448300"/>
          </a:xfrm>
        </p:spPr>
        <p:txBody>
          <a:bodyPr vert="eaVert" rtlCol="0"/>
          <a:lstStyle>
            <a:lvl1pPr>
              <a:defRPr/>
            </a:lvl1pPr>
          </a:lstStyle>
          <a:p>
            <a:pPr rtl="0"/>
            <a:r>
              <a:rPr lang="nl-NL" noProof="0" dirty="0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1143000"/>
            <a:ext cx="8331200" cy="5448300"/>
          </a:xfrm>
        </p:spPr>
        <p:txBody>
          <a:bodyPr vert="eaVert" rtlCol="0"/>
          <a:lstStyle>
            <a:lvl5pPr>
              <a:defRPr/>
            </a:lvl5pPr>
          </a:lstStyle>
          <a:p>
            <a:pPr lvl="0" rtl="0" eaLnBrk="1" latinLnBrk="0" hangingPunct="1"/>
            <a:r>
              <a:rPr lang="nl-NL" noProof="0" dirty="0"/>
              <a:t>Klik om de tekststijlen van het model te bewerken</a:t>
            </a:r>
          </a:p>
          <a:p>
            <a:pPr lvl="1" rtl="0" eaLnBrk="1" latinLnBrk="0" hangingPunct="1"/>
            <a:r>
              <a:rPr lang="nl-NL" noProof="0" dirty="0"/>
              <a:t>Tweede niveau</a:t>
            </a:r>
          </a:p>
          <a:p>
            <a:pPr lvl="2" rtl="0" eaLnBrk="1" latinLnBrk="0" hangingPunct="1"/>
            <a:r>
              <a:rPr lang="nl-NL" noProof="0" dirty="0"/>
              <a:t>Derde niveau</a:t>
            </a:r>
          </a:p>
          <a:p>
            <a:pPr lvl="3" rtl="0" eaLnBrk="1" latinLnBrk="0" hangingPunct="1"/>
            <a:r>
              <a:rPr lang="nl-NL" noProof="0" dirty="0"/>
              <a:t>Vierde niveau</a:t>
            </a:r>
          </a:p>
          <a:p>
            <a:pPr lvl="4" rtl="0" eaLnBrk="1" latinLnBrk="0" hangingPunct="1"/>
            <a:r>
              <a:rPr lang="nl-NL" noProof="0" dirty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B5E7DD-667D-4A23-9A2F-48BA945A9952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978088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/>
            </a:lvl1pPr>
            <a:lvl5pPr>
              <a:defRPr/>
            </a:lvl5pPr>
            <a:lvl6pPr>
              <a:defRPr/>
            </a:lvl6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ABC626-466B-4691-A422-291075234BB7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59430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1968322"/>
            <a:ext cx="10363200" cy="1362075"/>
          </a:xfrm>
        </p:spPr>
        <p:txBody>
          <a:bodyPr rtlCol="0"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chemeClr val="accent2"/>
                </a:solidFill>
                <a:effectLst/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kumimoji="0"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rtlCol="0"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B9AA8D-7864-4226-8994-630C0BB2D7D9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0512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341875"/>
          </a:xfrm>
        </p:spPr>
        <p:txBody>
          <a:bodyPr rtlCol="0"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46F41A-2D0F-4BBB-AF38-59959C791A62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44644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rtlCol="0" anchor="ctr"/>
          <a:lstStyle>
            <a:lvl1pPr>
              <a:defRPr sz="4000" b="0" i="0" cap="none" baseline="0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lumMod val="60000"/>
              <a:lumOff val="4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rtlCol="0"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 rtlCol="0"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C9DA2-3351-41E7-B6F6-4417A9EA5B24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70716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rtlCol="0"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 rtlCol="0"/>
          <a:lstStyle/>
          <a:p>
            <a:pPr rtl="0"/>
            <a:fld id="{39BFF286-C203-463D-8D94-A3E2D5ACB562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821952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63082B6-86B0-4DE1-8E01-65A27FB45F7A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135695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137995" y="1101970"/>
            <a:ext cx="4511040" cy="877824"/>
          </a:xfrm>
        </p:spPr>
        <p:txBody>
          <a:bodyPr rtlCol="0" anchor="b"/>
          <a:lstStyle>
            <a:lvl1pPr algn="l">
              <a:buNone/>
              <a:defRPr sz="1800" b="1"/>
            </a:lvl1pPr>
          </a:lstStyle>
          <a:p>
            <a:pPr rtl="0"/>
            <a:r>
              <a:rPr lang="nl-NL" noProof="0" dirty="0"/>
              <a:t>Titelstijl van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0508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  <a:p>
            <a:pPr lvl="1" rtl="0" eaLnBrk="1" latinLnBrk="0" hangingPunct="1"/>
            <a:r>
              <a:rPr lang="nl-NL" noProof="0"/>
              <a:t>Tweede niveau</a:t>
            </a:r>
          </a:p>
          <a:p>
            <a:pPr lvl="2" rtl="0" eaLnBrk="1" latinLnBrk="0" hangingPunct="1"/>
            <a:r>
              <a:rPr lang="nl-NL" noProof="0"/>
              <a:t>Derde niveau</a:t>
            </a:r>
          </a:p>
          <a:p>
            <a:pPr lvl="3" rtl="0" eaLnBrk="1" latinLnBrk="0" hangingPunct="1"/>
            <a:r>
              <a:rPr lang="nl-NL" noProof="0"/>
              <a:t>Vierde niveau</a:t>
            </a:r>
          </a:p>
          <a:p>
            <a:pPr lvl="4" rtl="0" eaLnBrk="1" latinLnBrk="0" hangingPunct="1"/>
            <a:r>
              <a:rPr lang="nl-NL" noProof="0"/>
              <a:t>Vijfde niveau</a:t>
            </a:r>
            <a:endParaRPr kumimoji="0" lang="nl-NL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580573"/>
          </a:xfrm>
        </p:spPr>
        <p:txBody>
          <a:bodyPr rtlCol="0"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D1586CB-974F-4A82-A297-BC5524B24357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49868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rtlCol="0" anchor="t"/>
          <a:lstStyle>
            <a:lvl1pPr algn="ctr">
              <a:buNone/>
              <a:defRPr sz="2000" b="1"/>
            </a:lvl1pPr>
          </a:lstStyle>
          <a:p>
            <a:pPr rtl="0"/>
            <a:r>
              <a:rPr lang="nl-NL" noProof="0"/>
              <a:t>Klik om stijl te bewerken</a:t>
            </a:r>
            <a:endParaRPr lang="nl-NL" noProof="0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nl-NL" noProof="0"/>
              <a:t>Klik op het pictogram als u een afbeelding wilt toevoegen</a:t>
            </a:r>
            <a:endParaRPr kumimoji="0" lang="nl-NL" noProof="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rtlCol="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rtl="0" eaLnBrk="1" latinLnBrk="0" hangingPunct="1"/>
            <a:r>
              <a:rPr lang="nl-NL" noProof="0"/>
              <a:t>Tekststijl van het model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0AD16C-5FCB-4BEF-B14C-25099D4DC916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1883619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0" name="Rechthoek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1" name="Rechthoek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2" name="Rechthoek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5" name="Rechthoek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8" name="Rechthoek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39" name="Rechthoek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40" name="Rechthoek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nl-NL" sz="1800" noProof="0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pPr rtl="0"/>
            <a:r>
              <a:rPr lang="nl-NL" noProof="0" dirty="0"/>
              <a:t>Klik om de titelstijl van het model te bewerken</a:t>
            </a:r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/>
            <a:r>
              <a:rPr lang="nl-NL" noProof="0" dirty="0"/>
              <a:t>Tekststijlen van het model bewerken</a:t>
            </a:r>
          </a:p>
          <a:p>
            <a:pPr lvl="1" rtl="0"/>
            <a:r>
              <a:rPr lang="nl-NL" noProof="0" dirty="0"/>
              <a:t>Tweede niveau</a:t>
            </a:r>
          </a:p>
          <a:p>
            <a:pPr lvl="2" rtl="0"/>
            <a:r>
              <a:rPr lang="nl-NL" noProof="0" dirty="0"/>
              <a:t>Derde niveau</a:t>
            </a:r>
          </a:p>
          <a:p>
            <a:pPr lvl="3" rtl="0"/>
            <a:r>
              <a:rPr lang="nl-NL" noProof="0" dirty="0"/>
              <a:t>Vierde niveau</a:t>
            </a:r>
          </a:p>
          <a:p>
            <a:pPr lvl="4" rtl="0"/>
            <a:r>
              <a:rPr lang="nl-NL" noProof="0" dirty="0"/>
              <a:t>Vijfde niveau</a:t>
            </a: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 rtlCol="0"/>
          <a:lstStyle>
            <a:lvl1pPr algn="r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r>
              <a:rPr lang="nl-NL" noProof="0" dirty="0"/>
              <a:t>Een voettekst toevoegen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 rtlCol="0"/>
          <a:lstStyle>
            <a:lvl1pPr algn="l" eaLnBrk="1" latinLnBrk="0" hangingPunct="1">
              <a:defRPr kumimoji="0" sz="1100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rtl="0"/>
            <a:fld id="{714A83D9-DA8C-4F90-9F2A-2DA41120B4AD}" type="datetime1">
              <a:rPr lang="nl-NL" noProof="0" smtClean="0"/>
              <a:t>26-4-2023</a:t>
            </a:fld>
            <a:endParaRPr lang="nl-NL" noProof="0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rtlCol="0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nl-NL" noProof="0" smtClean="0"/>
              <a:t>‹nr.›</a:t>
            </a:fld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1321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>
            <a:lumMod val="75000"/>
          </a:schemeClr>
        </a:buClr>
        <a:buFont typeface="Georgia"/>
        <a:buChar char="•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>
            <a:lumMod val="75000"/>
          </a:schemeClr>
        </a:buClr>
        <a:buFont typeface="Georgia"/>
        <a:buChar char="▫"/>
        <a:defRPr kumimoji="0" sz="2600" kern="1200">
          <a:solidFill>
            <a:schemeClr val="tx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500" kern="1200">
          <a:solidFill>
            <a:schemeClr val="tx2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1">
            <a:lumMod val="50000"/>
          </a:schemeClr>
        </a:buClr>
        <a:buFont typeface="Wingdings 2" panose="05020102010507070707" pitchFamily="18" charset="2"/>
        <a:buChar char="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415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N-m7RsjCO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GQYGV1Le8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nl/url?sa=i&amp;rct=j&amp;q=&amp;esrc=s&amp;source=images&amp;cd=&amp;cad=rja&amp;uact=8&amp;ved=2ahUKEwjLyYyAx5neAhUSzaQKHTsUBNQQjRx6BAgBEAU&amp;url=https://nl.123rf.com/clipart-vectoren/verkoper.html&amp;psig=AOvVaw0itasRVf1T0TXQ8A2CvMeN&amp;ust=1540280553982352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o0U2hVa3jI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nl-NL" dirty="0"/>
              <a:t>Periode 4</a:t>
            </a:r>
            <a:br>
              <a:rPr lang="nl-NL" dirty="0"/>
            </a:br>
            <a:r>
              <a:rPr lang="nl-NL" dirty="0"/>
              <a:t>Groene Retail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/>
              <a:t>27 </a:t>
            </a:r>
            <a:r>
              <a:rPr lang="nl-NL" dirty="0"/>
              <a:t>maart2023</a:t>
            </a:r>
          </a:p>
        </p:txBody>
      </p:sp>
    </p:spTree>
    <p:extLst>
      <p:ext uri="{BB962C8B-B14F-4D97-AF65-F5344CB8AC3E}">
        <p14:creationId xmlns:p14="http://schemas.microsoft.com/office/powerpoint/2010/main" val="706305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28E5A8-E563-4D32-B3A8-D95E1D402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Stap 3: behoeftebepaling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9B6011C-C8CA-46FF-AB18-E8C1570BB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en waarom wil de klant iets kopen?</a:t>
            </a:r>
          </a:p>
          <a:p>
            <a:r>
              <a:rPr lang="nl-NL" dirty="0"/>
              <a:t>Vertalen van de wensen van de klant </a:t>
            </a:r>
            <a:r>
              <a:rPr lang="nl-NL" b="1" dirty="0"/>
              <a:t>(koopmotief                                                             / koopwens)</a:t>
            </a:r>
          </a:p>
          <a:p>
            <a:pPr marL="0" indent="0">
              <a:buNone/>
            </a:pPr>
            <a:endParaRPr lang="nl-NL" b="1" dirty="0"/>
          </a:p>
          <a:p>
            <a:r>
              <a:rPr lang="nl-NL" dirty="0"/>
              <a:t>Probeer vraag te trechteren.</a:t>
            </a:r>
          </a:p>
          <a:p>
            <a:pPr lvl="1"/>
            <a:r>
              <a:rPr lang="nl-NL" dirty="0"/>
              <a:t>Open vragen</a:t>
            </a:r>
          </a:p>
          <a:p>
            <a:pPr lvl="1"/>
            <a:r>
              <a:rPr lang="nl-NL" dirty="0"/>
              <a:t>Keuzevragen</a:t>
            </a:r>
          </a:p>
          <a:p>
            <a:pPr lvl="1"/>
            <a:r>
              <a:rPr lang="nl-NL" dirty="0"/>
              <a:t>(Gesloten vragen)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C5A44AC-6C21-43D7-8ADA-179BD5B6101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3534" y="1807680"/>
            <a:ext cx="3738465" cy="3734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193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B085E7-86D1-436F-A5DB-FA5DA4481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46450"/>
            <a:ext cx="10972800" cy="1184988"/>
          </a:xfrm>
        </p:spPr>
        <p:txBody>
          <a:bodyPr/>
          <a:lstStyle/>
          <a:p>
            <a:r>
              <a:rPr lang="nl-NL" dirty="0"/>
              <a:t>Koopwens versus koopmotief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ABF825-C765-44D7-A578-CC13E13B7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5029" y="1847461"/>
            <a:ext cx="9927771" cy="4935894"/>
          </a:xfrm>
        </p:spPr>
        <p:txBody>
          <a:bodyPr>
            <a:noAutofit/>
          </a:bodyPr>
          <a:lstStyle/>
          <a:p>
            <a:endParaRPr lang="nl-NL" sz="1800" dirty="0"/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DB6B3269-4320-430F-B220-41A8C531EC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819900"/>
              </p:ext>
            </p:extLst>
          </p:nvPr>
        </p:nvGraphicFramePr>
        <p:xfrm>
          <a:off x="1138335" y="2640563"/>
          <a:ext cx="9731828" cy="295220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865914">
                  <a:extLst>
                    <a:ext uri="{9D8B030D-6E8A-4147-A177-3AD203B41FA5}">
                      <a16:colId xmlns:a16="http://schemas.microsoft.com/office/drawing/2014/main" val="1113794431"/>
                    </a:ext>
                  </a:extLst>
                </a:gridCol>
                <a:gridCol w="4865914">
                  <a:extLst>
                    <a:ext uri="{9D8B030D-6E8A-4147-A177-3AD203B41FA5}">
                      <a16:colId xmlns:a16="http://schemas.microsoft.com/office/drawing/2014/main" val="105850866"/>
                    </a:ext>
                  </a:extLst>
                </a:gridCol>
              </a:tblGrid>
              <a:tr h="2952206"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Koopmotief: </a:t>
                      </a:r>
                    </a:p>
                    <a:p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Reden waarom de klant het wil kopen b.v.:</a:t>
                      </a:r>
                    </a:p>
                    <a:p>
                      <a:endParaRPr lang="nl-NL" sz="1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Cadeau voor iemand</a:t>
                      </a: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Iets ter vervanging willen kopen</a:t>
                      </a: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Iets nieuws willen hebben</a:t>
                      </a: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Sfeer in huis</a:t>
                      </a: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Noodzaak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Koopwens: </a:t>
                      </a:r>
                    </a:p>
                    <a:p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Wat wil de klant kopen:</a:t>
                      </a:r>
                    </a:p>
                    <a:p>
                      <a:endParaRPr lang="nl-NL" sz="1800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Bloem / plant / boek</a:t>
                      </a: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BBQ / parasol</a:t>
                      </a: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Bloempotten</a:t>
                      </a: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Kerstdecoratie / bloemen</a:t>
                      </a:r>
                    </a:p>
                    <a:p>
                      <a:pPr lvl="1"/>
                      <a:r>
                        <a:rPr lang="nl-NL" sz="1800" b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Ongediertemiddel / kattenvoer / tuinslang</a:t>
                      </a:r>
                    </a:p>
                    <a:p>
                      <a:endParaRPr lang="nl-NL" b="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0132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363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ECB5C9EC-2EC4-4FD5-A7BD-C6E5CCC9E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2C3594C-9246-470B-B7D4-1EE7DD5776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>
                <a:hlinkClick r:id="rId2"/>
              </a:rPr>
              <a:t>Video behoeftebepaling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https://www.youtube.com/watch?v=AN-m7RsjCOA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ighlight>
                  <a:srgbClr val="FFFF00"/>
                </a:highlight>
              </a:rPr>
              <a:t>Opdracht in drietallen</a:t>
            </a:r>
          </a:p>
          <a:p>
            <a:pPr marL="0" indent="0">
              <a:buNone/>
            </a:pPr>
            <a:r>
              <a:rPr lang="nl-NL" dirty="0"/>
              <a:t>	Welke vragen stel je tijdens de ‘behoeftebepaling’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289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0AFB26-D862-4CB6-9A3D-98B02948F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Fase 4: Presenteren/demonstreren/informeren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EA57A5-4D1B-410C-9358-58F32772F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237348"/>
          </a:xfrm>
        </p:spPr>
        <p:txBody>
          <a:bodyPr>
            <a:normAutofit fontScale="92500" lnSpcReduction="20000"/>
          </a:bodyPr>
          <a:lstStyle/>
          <a:p>
            <a:r>
              <a:rPr lang="nl-NL" dirty="0"/>
              <a:t>Presenteren: Het product laten zien (b.v. regenlaarzen, </a:t>
            </a:r>
            <a:r>
              <a:rPr lang="nl-NL" dirty="0" err="1"/>
              <a:t>potterie</a:t>
            </a:r>
            <a:r>
              <a:rPr lang="nl-NL" dirty="0"/>
              <a:t> of decoratie)</a:t>
            </a:r>
          </a:p>
          <a:p>
            <a:endParaRPr lang="nl-NL" dirty="0"/>
          </a:p>
          <a:p>
            <a:r>
              <a:rPr lang="nl-NL" dirty="0"/>
              <a:t>Demonstreren: De werking van een product laten zien (b.v. bij een grasmaaier, vogelhuis in elkaar zetten of werking BBQ)</a:t>
            </a:r>
          </a:p>
          <a:p>
            <a:endParaRPr lang="nl-NL" dirty="0"/>
          </a:p>
          <a:p>
            <a:r>
              <a:rPr lang="nl-NL" dirty="0"/>
              <a:t>Informeren: Informatie over het product (b.v. een plant heeft veel licht nodig, schoonmaken gereedschap en invetten na gebruik, kledingstuk binnenstebuiten wassen)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Belangrijk: </a:t>
            </a:r>
            <a:r>
              <a:rPr lang="nl-NL" dirty="0"/>
              <a:t>Kennis hebben en wil de klant dít product </a:t>
            </a:r>
            <a:r>
              <a:rPr lang="nl-NL" dirty="0" err="1"/>
              <a:t>ècht</a:t>
            </a:r>
            <a:r>
              <a:rPr lang="nl-NL" dirty="0"/>
              <a:t> hebben? Let goed op de non verbale signalen</a:t>
            </a:r>
          </a:p>
        </p:txBody>
      </p:sp>
    </p:spTree>
    <p:extLst>
      <p:ext uri="{BB962C8B-B14F-4D97-AF65-F5344CB8AC3E}">
        <p14:creationId xmlns:p14="http://schemas.microsoft.com/office/powerpoint/2010/main" val="8830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AD8A5C-6E54-4E0A-8B3A-52D05570B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Fase 5: Bezwaren wegnemen / adviseren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D33BC6A-3308-4306-BB0F-E6AC5F355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88" y="2286000"/>
            <a:ext cx="10245012" cy="4369324"/>
          </a:xfrm>
        </p:spPr>
        <p:txBody>
          <a:bodyPr>
            <a:normAutofit lnSpcReduction="10000"/>
          </a:bodyPr>
          <a:lstStyle/>
          <a:p>
            <a:r>
              <a:rPr lang="nl-NL" dirty="0"/>
              <a:t>En dan gaat de klant twijfelen….</a:t>
            </a:r>
          </a:p>
          <a:p>
            <a:r>
              <a:rPr lang="nl-NL" dirty="0">
                <a:solidFill>
                  <a:srgbClr val="00B050"/>
                </a:solidFill>
              </a:rPr>
              <a:t>Wederom product kennis nodig</a:t>
            </a:r>
          </a:p>
          <a:p>
            <a:r>
              <a:rPr lang="nl-NL" dirty="0"/>
              <a:t>Adviseren: Geef (nogmaals de voor- en nadelen van het product / de producten. Pas op met eigen mening maar, is afhankelijk de klant </a:t>
            </a:r>
          </a:p>
          <a:p>
            <a:r>
              <a:rPr lang="nl-NL" dirty="0">
                <a:solidFill>
                  <a:srgbClr val="00B050"/>
                </a:solidFill>
              </a:rPr>
              <a:t>Biedt een alternatief, maar geef de verschillen aan</a:t>
            </a:r>
          </a:p>
          <a:p>
            <a:r>
              <a:rPr lang="nl-NL" dirty="0"/>
              <a:t>Zet geen druk op de klant, geef hem tijd en laat hem beslissen. GEDULD!</a:t>
            </a:r>
          </a:p>
          <a:p>
            <a:r>
              <a:rPr lang="nl-NL" dirty="0"/>
              <a:t>Als afronding kan controle vraag worden gesteld. “Dus, u kiest voor deze …..?”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602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EA6936-C73F-4E3D-8807-9C44DE901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37D6697-59CE-48FB-AB6D-E4778479E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Fase 4, 5 en 6</a:t>
            </a:r>
          </a:p>
          <a:p>
            <a:r>
              <a:rPr lang="nl-NL" dirty="0">
                <a:hlinkClick r:id="rId2"/>
              </a:rPr>
              <a:t>Verkoopgesprek - voorstelfase – YouTube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4263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D52673-A1FB-4DF1-86EB-0B2D67392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27114F9-69DA-4561-9859-5F19131AA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363200" cy="5922390"/>
          </a:xfrm>
        </p:spPr>
        <p:txBody>
          <a:bodyPr>
            <a:normAutofit/>
          </a:bodyPr>
          <a:lstStyle/>
          <a:p>
            <a:endParaRPr lang="nl-NL" dirty="0"/>
          </a:p>
          <a:p>
            <a:r>
              <a:rPr lang="nl-NL" dirty="0"/>
              <a:t>Samenvattend bij presenteren en demonstreren</a:t>
            </a:r>
          </a:p>
          <a:p>
            <a:pPr lvl="1"/>
            <a:r>
              <a:rPr lang="nl-NL" dirty="0"/>
              <a:t>Prikkel de zintuigen (ruiken, proeven, voelen, ruiken, kijken)</a:t>
            </a:r>
          </a:p>
          <a:p>
            <a:pPr lvl="1"/>
            <a:r>
              <a:rPr lang="nl-NL" dirty="0"/>
              <a:t>Geef klant een belevenis, positieve ervaring</a:t>
            </a:r>
          </a:p>
          <a:p>
            <a:pPr lvl="1"/>
            <a:r>
              <a:rPr lang="nl-NL" dirty="0"/>
              <a:t>Vraag naar de mening van de klant</a:t>
            </a:r>
          </a:p>
          <a:p>
            <a:pPr lvl="1"/>
            <a:endParaRPr lang="nl-NL" dirty="0"/>
          </a:p>
          <a:p>
            <a:r>
              <a:rPr lang="nl-NL" dirty="0"/>
              <a:t>Samenvattend bij bezwaren weerleggen</a:t>
            </a:r>
          </a:p>
          <a:p>
            <a:pPr lvl="1"/>
            <a:r>
              <a:rPr lang="nl-NL" dirty="0"/>
              <a:t>Luister goed wat de klant aangeeft als bezwaar</a:t>
            </a:r>
          </a:p>
          <a:p>
            <a:pPr lvl="1"/>
            <a:r>
              <a:rPr lang="nl-NL" dirty="0"/>
              <a:t>Toon begrip voor het bezwaar</a:t>
            </a:r>
          </a:p>
          <a:p>
            <a:pPr lvl="1"/>
            <a:r>
              <a:rPr lang="nl-NL" dirty="0"/>
              <a:t>Doorvragen`, waarom dit bezwaar</a:t>
            </a:r>
          </a:p>
          <a:p>
            <a:pPr lvl="1"/>
            <a:r>
              <a:rPr lang="nl-NL" dirty="0"/>
              <a:t>Kijk of je het bezwaar kan ombuigen naar iets positiefs </a:t>
            </a:r>
            <a:r>
              <a:rPr lang="nl-NL" sz="1300" dirty="0"/>
              <a:t>(kwaliteiten benadrukken)</a:t>
            </a:r>
          </a:p>
          <a:p>
            <a:pPr lvl="1"/>
            <a:r>
              <a:rPr lang="nl-NL" dirty="0"/>
              <a:t>Doe een tegenvoorstel / biedt een alternatief</a:t>
            </a:r>
          </a:p>
          <a:p>
            <a:pPr lvl="1"/>
            <a:r>
              <a:rPr lang="nl-NL" dirty="0"/>
              <a:t>NOOIT MANIPULEREN !!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851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B25E56-BE1F-49C0-A311-D8DE694F4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Fase 6 Bij verkoop of cross-</a:t>
            </a:r>
            <a:r>
              <a:rPr lang="nl-NL" dirty="0" err="1"/>
              <a:t>selling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80D6379-8B16-4173-A76B-C959D2BE03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Extra product verkopen naast het oorspronkelijke product waarvoor de klant kwam</a:t>
            </a:r>
          </a:p>
          <a:p>
            <a:pPr lvl="2"/>
            <a:r>
              <a:rPr lang="nl-NL" dirty="0"/>
              <a:t>Een pot, plantenvoeding of potgrond </a:t>
            </a:r>
            <a:r>
              <a:rPr lang="nl-NL" u="sng" dirty="0"/>
              <a:t>bij een plant</a:t>
            </a:r>
          </a:p>
          <a:p>
            <a:pPr lvl="2"/>
            <a:r>
              <a:rPr lang="nl-NL" dirty="0"/>
              <a:t>Bijpassende sjaal </a:t>
            </a:r>
            <a:r>
              <a:rPr lang="nl-NL" u="sng" dirty="0"/>
              <a:t>bij een winterjas</a:t>
            </a:r>
          </a:p>
          <a:p>
            <a:pPr lvl="2"/>
            <a:r>
              <a:rPr lang="nl-NL" dirty="0"/>
              <a:t>Riem </a:t>
            </a:r>
            <a:r>
              <a:rPr lang="nl-NL" u="sng" dirty="0"/>
              <a:t>bij een broek</a:t>
            </a:r>
          </a:p>
          <a:p>
            <a:pPr marL="530352" lvl="1" indent="0">
              <a:buNone/>
            </a:pPr>
            <a:endParaRPr lang="nl-NL" dirty="0"/>
          </a:p>
          <a:p>
            <a:r>
              <a:rPr lang="nl-NL" dirty="0"/>
              <a:t>Wijzen op een aanbieding voor bijv. grotere verpakking.</a:t>
            </a:r>
          </a:p>
        </p:txBody>
      </p:sp>
      <p:pic>
        <p:nvPicPr>
          <p:cNvPr id="1026" name="Picture 2" descr="Bijverkoop &amp; meerverkoop in tijden van Corona ⋆ SUUS">
            <a:extLst>
              <a:ext uri="{FF2B5EF4-FFF2-40B4-BE49-F238E27FC236}">
                <a16:creationId xmlns:a16="http://schemas.microsoft.com/office/drawing/2014/main" id="{173B1B20-327C-49F3-AD8E-66DDAB3FA4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991" y="108357"/>
            <a:ext cx="3707322" cy="188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823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901EE0-66FB-43C7-BC73-178181B61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Stap 7 : Afsluiten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794187-DBFF-415E-9CAF-73FD34D5B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Wens de klant veel plezier met de aankoop / prettige dag</a:t>
            </a:r>
          </a:p>
          <a:p>
            <a:endParaRPr lang="nl-NL" dirty="0"/>
          </a:p>
          <a:p>
            <a:r>
              <a:rPr lang="nl-NL" dirty="0"/>
              <a:t>Informeer hem over mogelijke extra service als spaarsysteem of thuisbezorgen. Ook de deur open houden is service</a:t>
            </a:r>
          </a:p>
          <a:p>
            <a:endParaRPr lang="nl-NL" dirty="0"/>
          </a:p>
          <a:p>
            <a:r>
              <a:rPr lang="nl-NL" dirty="0"/>
              <a:t>Blijf vriendelijk en open</a:t>
            </a:r>
          </a:p>
          <a:p>
            <a:endParaRPr lang="nl-NL" dirty="0"/>
          </a:p>
          <a:p>
            <a:r>
              <a:rPr lang="nl-NL" dirty="0"/>
              <a:t>Positieve aandacht tot het einde….</a:t>
            </a:r>
          </a:p>
        </p:txBody>
      </p:sp>
    </p:spTree>
    <p:extLst>
      <p:ext uri="{BB962C8B-B14F-4D97-AF65-F5344CB8AC3E}">
        <p14:creationId xmlns:p14="http://schemas.microsoft.com/office/powerpoint/2010/main" val="2845498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BA552B-EF32-0D60-94AB-7A1260A17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2C17E08-BCC3-37BD-7765-E5E9275375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3043421"/>
              </p:ext>
            </p:extLst>
          </p:nvPr>
        </p:nvGraphicFramePr>
        <p:xfrm>
          <a:off x="1725561" y="1504337"/>
          <a:ext cx="8760541" cy="461624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48867">
                  <a:extLst>
                    <a:ext uri="{9D8B030D-6E8A-4147-A177-3AD203B41FA5}">
                      <a16:colId xmlns:a16="http://schemas.microsoft.com/office/drawing/2014/main" val="2296149359"/>
                    </a:ext>
                  </a:extLst>
                </a:gridCol>
                <a:gridCol w="3846786">
                  <a:extLst>
                    <a:ext uri="{9D8B030D-6E8A-4147-A177-3AD203B41FA5}">
                      <a16:colId xmlns:a16="http://schemas.microsoft.com/office/drawing/2014/main" val="4167907577"/>
                    </a:ext>
                  </a:extLst>
                </a:gridCol>
                <a:gridCol w="3664888">
                  <a:extLst>
                    <a:ext uri="{9D8B030D-6E8A-4147-A177-3AD203B41FA5}">
                      <a16:colId xmlns:a16="http://schemas.microsoft.com/office/drawing/2014/main" val="1230753688"/>
                    </a:ext>
                  </a:extLst>
                </a:gridCol>
              </a:tblGrid>
              <a:tr h="41965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350237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r>
                        <a:rPr lang="nl-NL" dirty="0"/>
                        <a:t>20 mrt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Start nieuwe periode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788377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r>
                        <a:rPr lang="nl-NL" dirty="0"/>
                        <a:t>27 mrt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Keuzedelen behoefte klas 1 en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983639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r>
                        <a:rPr lang="nl-NL" dirty="0"/>
                        <a:t>3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264465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r>
                        <a:rPr lang="nl-NL" dirty="0"/>
                        <a:t>10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Geen 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2</a:t>
                      </a:r>
                      <a:r>
                        <a:rPr lang="nl-NL" baseline="30000" dirty="0"/>
                        <a:t>e</a:t>
                      </a:r>
                      <a:r>
                        <a:rPr lang="nl-NL" dirty="0"/>
                        <a:t> Paasdag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821411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r>
                        <a:rPr lang="nl-NL" dirty="0"/>
                        <a:t>17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o.a. </a:t>
                      </a:r>
                      <a:r>
                        <a:rPr lang="nl-NL"/>
                        <a:t>gastles ‘duurzaamheid’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606847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r>
                        <a:rPr lang="nl-NL" dirty="0"/>
                        <a:t>24 apr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515245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r>
                        <a:rPr lang="nl-NL" dirty="0"/>
                        <a:t>1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Geen 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Meivakantie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3233411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r>
                        <a:rPr lang="nl-NL" dirty="0"/>
                        <a:t>8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6884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r>
                        <a:rPr lang="nl-NL" dirty="0"/>
                        <a:t>15 mei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TOETS / Pitch + inleveren opdrachten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3403984"/>
                  </a:ext>
                </a:extLst>
              </a:tr>
              <a:tr h="41965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73074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5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43647-D0F9-4845-BCD4-A2349AAF3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Onderwerpen in de komende periode Mw. T.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9E1014-7977-7CE7-0FEC-C8E6EC091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i="1" dirty="0">
                <a:highlight>
                  <a:srgbClr val="FFFF00"/>
                </a:highlight>
              </a:rPr>
              <a:t>Fasen verkoopgesprek kennen en toepassen</a:t>
            </a:r>
          </a:p>
          <a:p>
            <a:r>
              <a:rPr lang="nl-NL" b="1" dirty="0"/>
              <a:t>Klantengedrag</a:t>
            </a:r>
          </a:p>
          <a:p>
            <a:r>
              <a:rPr lang="nl-NL" b="1" dirty="0"/>
              <a:t>Consumentenbehoeften</a:t>
            </a:r>
          </a:p>
          <a:p>
            <a:r>
              <a:rPr lang="nl-NL" b="1" dirty="0"/>
              <a:t>Koopsignalen</a:t>
            </a:r>
          </a:p>
          <a:p>
            <a:r>
              <a:rPr lang="nl-NL" u="sng" dirty="0"/>
              <a:t>Klachtenbeleid, - managementsysteem, conflicthantering</a:t>
            </a:r>
          </a:p>
          <a:p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Serviceverlening</a:t>
            </a:r>
          </a:p>
          <a:p>
            <a:r>
              <a:rPr lang="nl-N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Online verkoop</a:t>
            </a:r>
          </a:p>
          <a:p>
            <a:r>
              <a:rPr lang="nl-NL" dirty="0"/>
              <a:t>Bestel- en levertijden</a:t>
            </a:r>
          </a:p>
        </p:txBody>
      </p:sp>
    </p:spTree>
    <p:extLst>
      <p:ext uri="{BB962C8B-B14F-4D97-AF65-F5344CB8AC3E}">
        <p14:creationId xmlns:p14="http://schemas.microsoft.com/office/powerpoint/2010/main" val="29061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B70956-CC89-58E6-ECF1-D0D0B32A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Verkoopgesprek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4BE334-0AB6-520E-E3E9-CC6ED13AB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dat eigenlijk?</a:t>
            </a:r>
          </a:p>
        </p:txBody>
      </p:sp>
    </p:spTree>
    <p:extLst>
      <p:ext uri="{BB962C8B-B14F-4D97-AF65-F5344CB8AC3E}">
        <p14:creationId xmlns:p14="http://schemas.microsoft.com/office/powerpoint/2010/main" val="16562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493C5C-0129-45C1-9C7C-2DCB377CB0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D094AC-326A-496C-99E3-525683353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10972800" cy="4364735"/>
          </a:xfrm>
        </p:spPr>
        <p:txBody>
          <a:bodyPr>
            <a:normAutofit/>
          </a:bodyPr>
          <a:lstStyle/>
          <a:p>
            <a:r>
              <a:rPr lang="nl-NL" dirty="0"/>
              <a:t>Verbaal, spreken</a:t>
            </a:r>
          </a:p>
          <a:p>
            <a:pPr lvl="1"/>
            <a:r>
              <a:rPr lang="nl-NL" dirty="0"/>
              <a:t>woorden </a:t>
            </a:r>
          </a:p>
          <a:p>
            <a:pPr lvl="1"/>
            <a:endParaRPr lang="nl-NL" sz="1400" dirty="0"/>
          </a:p>
          <a:p>
            <a:r>
              <a:rPr lang="nl-NL" dirty="0"/>
              <a:t>Non verbaal</a:t>
            </a:r>
          </a:p>
          <a:p>
            <a:pPr lvl="1"/>
            <a:r>
              <a:rPr lang="nl-NL" dirty="0"/>
              <a:t>Lichaamsgebaren, houding, de manier                                           waarop je  iets zegt, gezichtsuitdrukking</a:t>
            </a:r>
          </a:p>
          <a:p>
            <a:pPr marL="411480" lvl="1" indent="0">
              <a:buNone/>
            </a:pPr>
            <a:endParaRPr lang="nl-NL" dirty="0"/>
          </a:p>
          <a:p>
            <a:r>
              <a:rPr lang="nl-NL" dirty="0"/>
              <a:t>Luisteren </a:t>
            </a:r>
          </a:p>
          <a:p>
            <a:endParaRPr lang="nl-NL" dirty="0"/>
          </a:p>
          <a:p>
            <a:pPr marL="109728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AD60386-CF43-4F92-A930-A123B4ECDC7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08" y="2103078"/>
            <a:ext cx="4390989" cy="3731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98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0152A-BE28-418F-8D65-D212A71CF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Stappen/ fases bij een verkoopgesprek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FBB1325-9906-4A96-BA46-E3E00B410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Begroeting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Aanspreekmoment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rgbClr val="0070C0"/>
                </a:solidFill>
              </a:rPr>
              <a:t>Behoefte bepaling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Presenteren / demonstreren /informeren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/>
              <a:t>Bezwaren weerleggen / adviseren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err="1"/>
              <a:t>Bijverkoop</a:t>
            </a:r>
            <a:endParaRPr lang="nl-NL" dirty="0"/>
          </a:p>
          <a:p>
            <a:pPr marL="514350" indent="-514350">
              <a:buFont typeface="+mj-lt"/>
              <a:buAutoNum type="arabicPeriod"/>
            </a:pPr>
            <a:r>
              <a:rPr lang="nl-NL" dirty="0">
                <a:solidFill>
                  <a:schemeClr val="accent4">
                    <a:lumMod val="75000"/>
                  </a:schemeClr>
                </a:solidFill>
              </a:rPr>
              <a:t>Afsluiten</a:t>
            </a:r>
          </a:p>
        </p:txBody>
      </p:sp>
      <p:pic>
        <p:nvPicPr>
          <p:cNvPr id="4" name="irc_mi" descr="Gerelateerde afbeelding">
            <a:hlinkClick r:id="rId2"/>
            <a:extLst>
              <a:ext uri="{FF2B5EF4-FFF2-40B4-BE49-F238E27FC236}">
                <a16:creationId xmlns:a16="http://schemas.microsoft.com/office/drawing/2014/main" id="{11486D5E-977E-40E1-BA96-D268AF8A7296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6962" y="1975644"/>
            <a:ext cx="4532934" cy="36300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843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CC91FB-067D-4083-B097-16E498029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Stap 1 : De begroeting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D6E8BE-6A19-4F38-A584-48AF08E24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1135" y="2286000"/>
            <a:ext cx="11306733" cy="3581400"/>
          </a:xfrm>
        </p:spPr>
        <p:txBody>
          <a:bodyPr/>
          <a:lstStyle/>
          <a:p>
            <a:r>
              <a:rPr lang="nl-NL" dirty="0"/>
              <a:t>Begint al bij het zien van een klant en je begroet altijd </a:t>
            </a:r>
            <a:r>
              <a:rPr lang="nl-NL" sz="1600" dirty="0"/>
              <a:t>(verbaal en/ of non verbaal)</a:t>
            </a:r>
          </a:p>
          <a:p>
            <a:r>
              <a:rPr lang="nl-NL" dirty="0"/>
              <a:t>Observeren </a:t>
            </a:r>
          </a:p>
          <a:p>
            <a:r>
              <a:rPr lang="nl-NL" dirty="0"/>
              <a:t>Bepaling klantentype</a:t>
            </a:r>
          </a:p>
          <a:p>
            <a:r>
              <a:rPr lang="nl-NL" dirty="0"/>
              <a:t>Voorbereiden op aanspreken </a:t>
            </a:r>
            <a:r>
              <a:rPr lang="nl-NL" sz="1600" dirty="0"/>
              <a:t>(afhankelijk van klantentype/ gedrag)</a:t>
            </a:r>
          </a:p>
        </p:txBody>
      </p:sp>
    </p:spTree>
    <p:extLst>
      <p:ext uri="{BB962C8B-B14F-4D97-AF65-F5344CB8AC3E}">
        <p14:creationId xmlns:p14="http://schemas.microsoft.com/office/powerpoint/2010/main" val="3402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46032-26BB-463D-AF1B-394D41537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Stap 2: Aanspreek moment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1EFD60-5189-4EE6-9D5E-757403DBD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Houding en uitstraling spelen belangrijke rol (non verbaal)</a:t>
            </a:r>
          </a:p>
          <a:p>
            <a:r>
              <a:rPr lang="nl-NL" dirty="0"/>
              <a:t>Openingsvraag of – opmerking spelen belangrijke rol (verbaal)</a:t>
            </a:r>
          </a:p>
          <a:p>
            <a:endParaRPr lang="nl-NL" dirty="0"/>
          </a:p>
          <a:p>
            <a:r>
              <a:rPr lang="nl-NL" dirty="0"/>
              <a:t>Bepaal het juiste moment van aanspreken (non verbaal)</a:t>
            </a:r>
          </a:p>
          <a:p>
            <a:r>
              <a:rPr lang="nl-NL" dirty="0"/>
              <a:t>Open vragen beginnen met </a:t>
            </a:r>
            <a:r>
              <a:rPr lang="nl-NL" i="1" dirty="0"/>
              <a:t>wie, wat, waar, waarom, waarvoor, welke, hoe……..</a:t>
            </a:r>
          </a:p>
          <a:p>
            <a:pPr lvl="2"/>
            <a:r>
              <a:rPr lang="nl-NL" dirty="0"/>
              <a:t>Waarmee kan ik u van dienst zijn?</a:t>
            </a:r>
          </a:p>
          <a:p>
            <a:pPr lvl="2"/>
            <a:r>
              <a:rPr lang="nl-NL" dirty="0"/>
              <a:t>Wat kan ik voor u betekenen?</a:t>
            </a:r>
          </a:p>
          <a:p>
            <a:pPr lvl="2"/>
            <a:r>
              <a:rPr lang="nl-NL" dirty="0"/>
              <a:t>Waarvoor zoekt u een ………..?</a:t>
            </a:r>
          </a:p>
          <a:p>
            <a:pPr lvl="2"/>
            <a:r>
              <a:rPr lang="nl-NL" dirty="0"/>
              <a:t>Hoe kan ik u helpen?</a:t>
            </a:r>
          </a:p>
        </p:txBody>
      </p:sp>
    </p:spTree>
    <p:extLst>
      <p:ext uri="{BB962C8B-B14F-4D97-AF65-F5344CB8AC3E}">
        <p14:creationId xmlns:p14="http://schemas.microsoft.com/office/powerpoint/2010/main" val="2771710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D5CC94-0DE1-42AB-8676-E9585F2407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A30E5E-6DC5-41ED-97BE-F2F7B4B39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Begroeten en aanspreekmoment</a:t>
            </a:r>
          </a:p>
          <a:p>
            <a:pPr marL="0" indent="0">
              <a:buNone/>
            </a:pPr>
            <a:r>
              <a:rPr lang="nl-NL" dirty="0">
                <a:hlinkClick r:id="rId2"/>
              </a:rPr>
              <a:t>Verkoopgesprek - klanten onthalen – YouTube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>
                <a:highlight>
                  <a:srgbClr val="FFFF00"/>
                </a:highlight>
              </a:rPr>
              <a:t>Opdracht in drietallen</a:t>
            </a:r>
          </a:p>
          <a:p>
            <a:pPr marL="0" indent="0">
              <a:buNone/>
            </a:pPr>
            <a:r>
              <a:rPr lang="nl-NL" dirty="0"/>
              <a:t>	Schrijf zoveel mogelijk ‘openingszinnen’ op voor de start van een 	verkoopgesprek</a:t>
            </a:r>
          </a:p>
        </p:txBody>
      </p:sp>
    </p:spTree>
    <p:extLst>
      <p:ext uri="{BB962C8B-B14F-4D97-AF65-F5344CB8AC3E}">
        <p14:creationId xmlns:p14="http://schemas.microsoft.com/office/powerpoint/2010/main" val="1616310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e van training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224616_TF03460604" id="{2E200E85-541D-48A5-BFB0-DBA07DDA9DE1}" vid="{9076C743-BE82-44E9-BF1F-CB14A2F21507}"/>
    </a:ext>
  </a:extLst>
</a:theme>
</file>

<file path=ppt/theme/theme2.xml><?xml version="1.0" encoding="utf-8"?>
<a:theme xmlns:a="http://schemas.openxmlformats.org/drawingml/2006/main" name="Office-th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h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793C7D7F3BC946A5F2904ADE47754D" ma:contentTypeVersion="15" ma:contentTypeDescription="Een nieuw document maken." ma:contentTypeScope="" ma:versionID="d85569397a834ab0abf05d4524917c29">
  <xsd:schema xmlns:xsd="http://www.w3.org/2001/XMLSchema" xmlns:xs="http://www.w3.org/2001/XMLSchema" xmlns:p="http://schemas.microsoft.com/office/2006/metadata/properties" xmlns:ns3="c2e09757-d42c-4fcd-ae27-c71d4b258210" xmlns:ns4="bfe1b49f-1cd4-47d5-a3dc-4ad9ba0da7af" targetNamespace="http://schemas.microsoft.com/office/2006/metadata/properties" ma:root="true" ma:fieldsID="476f085c84b7131a2a51d28c14f11be9" ns3:_="" ns4:_="">
    <xsd:import namespace="c2e09757-d42c-4fcd-ae27-c71d4b258210"/>
    <xsd:import namespace="bfe1b49f-1cd4-47d5-a3dc-4ad9ba0da7a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MediaServiceLocation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e09757-d42c-4fcd-ae27-c71d4b25821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1b49f-1cd4-47d5-a3dc-4ad9ba0da7a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Hint-hash delen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2e09757-d42c-4fcd-ae27-c71d4b258210" xsi:nil="true"/>
  </documentManagement>
</p:properties>
</file>

<file path=customXml/itemProps1.xml><?xml version="1.0" encoding="utf-8"?>
<ds:datastoreItem xmlns:ds="http://schemas.openxmlformats.org/officeDocument/2006/customXml" ds:itemID="{A59CDF97-1B76-4479-8749-92D1A7AA40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e09757-d42c-4fcd-ae27-c71d4b258210"/>
    <ds:schemaRef ds:uri="bfe1b49f-1cd4-47d5-a3dc-4ad9ba0da7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0DD357-CE9A-4926-89D9-78046B1C40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9E944B4-A62D-43FE-8CA4-BE2FB88E7226}">
  <ds:schemaRefs>
    <ds:schemaRef ds:uri="http://schemas.microsoft.com/office/2006/documentManagement/types"/>
    <ds:schemaRef ds:uri="http://schemas.openxmlformats.org/package/2006/metadata/core-properties"/>
    <ds:schemaRef ds:uri="c2e09757-d42c-4fcd-ae27-c71d4b258210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bfe1b49f-1cd4-47d5-a3dc-4ad9ba0da7af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Presentatie van training</Template>
  <TotalTime>1</TotalTime>
  <Words>762</Words>
  <Application>Microsoft Office PowerPoint</Application>
  <PresentationFormat>Breedbeeld</PresentationFormat>
  <Paragraphs>148</Paragraphs>
  <Slides>18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Calibri</vt:lpstr>
      <vt:lpstr>Georgia</vt:lpstr>
      <vt:lpstr>Wingdings 2</vt:lpstr>
      <vt:lpstr>Presentatie van training</vt:lpstr>
      <vt:lpstr>Periode 4 Groene Retail</vt:lpstr>
      <vt:lpstr>PowerPoint-presentatie</vt:lpstr>
      <vt:lpstr>Onderwerpen in de komende periode Mw. T.</vt:lpstr>
      <vt:lpstr>Verkoopgesprek</vt:lpstr>
      <vt:lpstr>PowerPoint-presentatie</vt:lpstr>
      <vt:lpstr>Stappen/ fases bij een verkoopgesprek</vt:lpstr>
      <vt:lpstr>Stap 1 : De begroeting</vt:lpstr>
      <vt:lpstr>Stap 2: Aanspreek moment</vt:lpstr>
      <vt:lpstr>PowerPoint-presentatie</vt:lpstr>
      <vt:lpstr>Stap 3: behoeftebepaling</vt:lpstr>
      <vt:lpstr>Koopwens versus koopmotief</vt:lpstr>
      <vt:lpstr>PowerPoint-presentatie</vt:lpstr>
      <vt:lpstr>Fase 4: Presenteren/demonstreren/informeren</vt:lpstr>
      <vt:lpstr>Fase 5: Bezwaren wegnemen / adviseren</vt:lpstr>
      <vt:lpstr>PowerPoint-presentatie</vt:lpstr>
      <vt:lpstr>PowerPoint-presentatie</vt:lpstr>
      <vt:lpstr>Fase 6 Bij verkoop of cross-selling</vt:lpstr>
      <vt:lpstr>Stap 7 : Afsluiten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Coaching klas 32</dc:title>
  <dc:creator>Annoeschka Turksema</dc:creator>
  <cp:lastModifiedBy>Annoeschka Turksema</cp:lastModifiedBy>
  <cp:revision>91</cp:revision>
  <dcterms:created xsi:type="dcterms:W3CDTF">2021-01-15T10:01:37Z</dcterms:created>
  <dcterms:modified xsi:type="dcterms:W3CDTF">2023-04-26T13:42:54Z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0x01010079793C7D7F3BC946A5F2904ADE47754D</vt:lpwstr>
  </property>
</Properties>
</file>